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  <p:sldId id="257" r:id="rId3"/>
  </p:sldIdLst>
  <p:sldSz cx="6858000" cy="12192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59" d="100"/>
          <a:sy n="59" d="100"/>
        </p:scale>
        <p:origin x="3570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995312"/>
            <a:ext cx="5829300" cy="4244622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6403623"/>
            <a:ext cx="5143500" cy="2943577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50C0C-F5E9-4455-8573-C860E3389587}" type="datetimeFigureOut">
              <a:rPr lang="en-GB" smtClean="0"/>
              <a:t>06/07/2026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B71D7-33F7-44A5-9346-D1B1094A9B7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71686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50C0C-F5E9-4455-8573-C860E3389587}" type="datetimeFigureOut">
              <a:rPr lang="en-GB" smtClean="0"/>
              <a:t>06/07/2026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B71D7-33F7-44A5-9346-D1B1094A9B7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37059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649111"/>
            <a:ext cx="1478756" cy="10332156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649111"/>
            <a:ext cx="4350544" cy="10332156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50C0C-F5E9-4455-8573-C860E3389587}" type="datetimeFigureOut">
              <a:rPr lang="en-GB" smtClean="0"/>
              <a:t>06/07/2026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B71D7-33F7-44A5-9346-D1B1094A9B7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22106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50C0C-F5E9-4455-8573-C860E3389587}" type="datetimeFigureOut">
              <a:rPr lang="en-GB" smtClean="0"/>
              <a:t>06/07/2026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B71D7-33F7-44A5-9346-D1B1094A9B7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211585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3039537"/>
            <a:ext cx="5915025" cy="5071532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8159048"/>
            <a:ext cx="5915025" cy="266699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50C0C-F5E9-4455-8573-C860E3389587}" type="datetimeFigureOut">
              <a:rPr lang="en-GB" smtClean="0"/>
              <a:t>06/07/2026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B71D7-33F7-44A5-9346-D1B1094A9B7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40412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3245556"/>
            <a:ext cx="2914650" cy="7735712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3245556"/>
            <a:ext cx="2914650" cy="7735712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50C0C-F5E9-4455-8573-C860E3389587}" type="datetimeFigureOut">
              <a:rPr lang="en-GB" smtClean="0"/>
              <a:t>06/07/2026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B71D7-33F7-44A5-9346-D1B1094A9B7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875928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49114"/>
            <a:ext cx="5915025" cy="2356556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988734"/>
            <a:ext cx="2901255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4453467"/>
            <a:ext cx="2901255" cy="6550379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988734"/>
            <a:ext cx="2915543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4453467"/>
            <a:ext cx="2915543" cy="6550379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50C0C-F5E9-4455-8573-C860E3389587}" type="datetimeFigureOut">
              <a:rPr lang="en-GB" smtClean="0"/>
              <a:t>06/07/2026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B71D7-33F7-44A5-9346-D1B1094A9B7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28434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50C0C-F5E9-4455-8573-C860E3389587}" type="datetimeFigureOut">
              <a:rPr lang="en-GB" smtClean="0"/>
              <a:t>06/07/2026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B71D7-33F7-44A5-9346-D1B1094A9B7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90312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50C0C-F5E9-4455-8573-C860E3389587}" type="datetimeFigureOut">
              <a:rPr lang="en-GB" smtClean="0"/>
              <a:t>06/07/2026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B71D7-33F7-44A5-9346-D1B1094A9B7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50245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755425"/>
            <a:ext cx="3471863" cy="8664222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50C0C-F5E9-4455-8573-C860E3389587}" type="datetimeFigureOut">
              <a:rPr lang="en-GB" smtClean="0"/>
              <a:t>06/07/2026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B71D7-33F7-44A5-9346-D1B1094A9B7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849018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755425"/>
            <a:ext cx="3471863" cy="8664222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50C0C-F5E9-4455-8573-C860E3389587}" type="datetimeFigureOut">
              <a:rPr lang="en-GB" smtClean="0"/>
              <a:t>06/07/2026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B71D7-33F7-44A5-9346-D1B1094A9B7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09845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649114"/>
            <a:ext cx="5915025" cy="23565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3245556"/>
            <a:ext cx="5915025" cy="77357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1550C0C-F5E9-4455-8573-C860E3389587}" type="datetimeFigureOut">
              <a:rPr lang="en-GB" smtClean="0"/>
              <a:t>06/07/2026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11300181"/>
            <a:ext cx="2314575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32B71D7-33F7-44A5-9346-D1B1094A9B7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71499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screenshot of a medical report&#10;&#10;AI-generated content may be incorrect.">
            <a:extLst>
              <a:ext uri="{FF2B5EF4-FFF2-40B4-BE49-F238E27FC236}">
                <a16:creationId xmlns:a16="http://schemas.microsoft.com/office/drawing/2014/main" id="{CED306CB-1EC2-D3CF-B4D2-87C7C72D08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442" y="1110343"/>
            <a:ext cx="6899146" cy="10009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03407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974892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</TotalTime>
  <Words>0</Words>
  <Application>Microsoft Office PowerPoint</Application>
  <PresentationFormat>Widescreen</PresentationFormat>
  <Paragraphs>0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Aptos</vt:lpstr>
      <vt:lpstr>Aptos Display</vt:lpstr>
      <vt:lpstr>Arial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Brailsford Helen (R0A) Manchester University NHS Foundation Trust</dc:creator>
  <cp:lastModifiedBy>Brailsford Helen (R0A) Manchester University NHS Foundation Trust</cp:lastModifiedBy>
  <cp:revision>1</cp:revision>
  <dcterms:created xsi:type="dcterms:W3CDTF">2026-07-06T19:23:54Z</dcterms:created>
  <dcterms:modified xsi:type="dcterms:W3CDTF">2026-07-06T19:26:44Z</dcterms:modified>
</cp:coreProperties>
</file>