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25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32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1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573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826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56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69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04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68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412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14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76F192-3F3D-4AA0-A071-2402B85A0AF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11B442-9376-4BF1-9788-7BC0A3A89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01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770C07-4CD1-ABC8-8D55-6DDA39FC5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" t="2137" r="2359" b="1959"/>
          <a:stretch>
            <a:fillRect/>
          </a:stretch>
        </p:blipFill>
        <p:spPr>
          <a:xfrm>
            <a:off x="179615" y="1028700"/>
            <a:ext cx="6584196" cy="9715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6658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Brailsford Helen (R0A) Manchester University NHS Foundation Trust</dc:creator>
  <cp:lastModifiedBy>Brailsford Helen (R0A) Manchester University NHS Foundation Trust</cp:lastModifiedBy>
  <cp:revision>1</cp:revision>
  <dcterms:created xsi:type="dcterms:W3CDTF">2026-07-06T19:33:38Z</dcterms:created>
  <dcterms:modified xsi:type="dcterms:W3CDTF">2026-07-06T19:35:41Z</dcterms:modified>
</cp:coreProperties>
</file>