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35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6F192-3F3D-4AA0-A071-2402B85A0AF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1B442-9376-4BF1-9788-7BC0A3A89B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258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6F192-3F3D-4AA0-A071-2402B85A0AF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1B442-9376-4BF1-9788-7BC0A3A89B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329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6F192-3F3D-4AA0-A071-2402B85A0AF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1B442-9376-4BF1-9788-7BC0A3A89B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1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6F192-3F3D-4AA0-A071-2402B85A0AF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1B442-9376-4BF1-9788-7BC0A3A89B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573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6F192-3F3D-4AA0-A071-2402B85A0AF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1B442-9376-4BF1-9788-7BC0A3A89B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826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6F192-3F3D-4AA0-A071-2402B85A0AF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1B442-9376-4BF1-9788-7BC0A3A89B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56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6F192-3F3D-4AA0-A071-2402B85A0AF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1B442-9376-4BF1-9788-7BC0A3A89B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691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6F192-3F3D-4AA0-A071-2402B85A0AF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1B442-9376-4BF1-9788-7BC0A3A89B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044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6F192-3F3D-4AA0-A071-2402B85A0AF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1B442-9376-4BF1-9788-7BC0A3A89B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688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6F192-3F3D-4AA0-A071-2402B85A0AF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1B442-9376-4BF1-9788-7BC0A3A89B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3412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6F192-3F3D-4AA0-A071-2402B85A0AF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1B442-9376-4BF1-9788-7BC0A3A89B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145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76F192-3F3D-4AA0-A071-2402B85A0AF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11B442-9376-4BF1-9788-7BC0A3A89B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018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F770C07-4CD1-ABC8-8D55-6DDA39FC57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5" t="2137" r="2359" b="1959"/>
          <a:stretch>
            <a:fillRect/>
          </a:stretch>
        </p:blipFill>
        <p:spPr>
          <a:xfrm>
            <a:off x="179615" y="1028700"/>
            <a:ext cx="6584196" cy="97155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66658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Brailsford Helen (R0A) Manchester University NHS Foundation Trust</dc:creator>
  <cp:lastModifiedBy>Brailsford Helen (R0A) Manchester University NHS Foundation Trust</cp:lastModifiedBy>
  <cp:revision>1</cp:revision>
  <dcterms:created xsi:type="dcterms:W3CDTF">2026-07-06T19:33:38Z</dcterms:created>
  <dcterms:modified xsi:type="dcterms:W3CDTF">2026-07-06T19:35:41Z</dcterms:modified>
</cp:coreProperties>
</file>