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5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F68C-6DF7-4A83-8F65-077F4E3352A2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B206-585A-4410-8474-2BED7FA4C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983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F68C-6DF7-4A83-8F65-077F4E3352A2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B206-585A-4410-8474-2BED7FA4C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504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F68C-6DF7-4A83-8F65-077F4E3352A2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B206-585A-4410-8474-2BED7FA4C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740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F68C-6DF7-4A83-8F65-077F4E3352A2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B206-585A-4410-8474-2BED7FA4C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96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F68C-6DF7-4A83-8F65-077F4E3352A2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B206-585A-4410-8474-2BED7FA4C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10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F68C-6DF7-4A83-8F65-077F4E3352A2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B206-585A-4410-8474-2BED7FA4C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352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F68C-6DF7-4A83-8F65-077F4E3352A2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B206-585A-4410-8474-2BED7FA4C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608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F68C-6DF7-4A83-8F65-077F4E3352A2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B206-585A-4410-8474-2BED7FA4C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061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F68C-6DF7-4A83-8F65-077F4E3352A2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B206-585A-4410-8474-2BED7FA4C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782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F68C-6DF7-4A83-8F65-077F4E3352A2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B206-585A-4410-8474-2BED7FA4C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554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F68C-6DF7-4A83-8F65-077F4E3352A2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B206-585A-4410-8474-2BED7FA4C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58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32F68C-6DF7-4A83-8F65-077F4E3352A2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EFB206-585A-4410-8474-2BED7FA4C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199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9711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AC812302-E785-1CA3-2542-981B5E01E8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60" y="783208"/>
            <a:ext cx="6329493" cy="991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069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Brailsford Helen (R0A) Manchester University NHS Foundation Trust</dc:creator>
  <cp:lastModifiedBy>Brailsford Helen (R0A) Manchester University NHS Foundation Trust</cp:lastModifiedBy>
  <cp:revision>1</cp:revision>
  <dcterms:created xsi:type="dcterms:W3CDTF">2026-07-06T19:16:29Z</dcterms:created>
  <dcterms:modified xsi:type="dcterms:W3CDTF">2026-07-06T19:32:51Z</dcterms:modified>
</cp:coreProperties>
</file>