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8" r:id="rId3"/>
  </p:sldIdLst>
  <p:sldSz cx="6858000" cy="12192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59" d="100"/>
          <a:sy n="59" d="100"/>
        </p:scale>
        <p:origin x="3570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995312"/>
            <a:ext cx="5829300" cy="4244622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6403623"/>
            <a:ext cx="5143500" cy="2943577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GB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32F68C-6DF7-4A83-8F65-077F4E3352A2}" type="datetimeFigureOut">
              <a:rPr lang="en-GB" smtClean="0"/>
              <a:t>06/07/2026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EFB206-585A-4410-8474-2BED7FA4C8B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5598327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32F68C-6DF7-4A83-8F65-077F4E3352A2}" type="datetimeFigureOut">
              <a:rPr lang="en-GB" smtClean="0"/>
              <a:t>06/07/2026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EFB206-585A-4410-8474-2BED7FA4C8B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535041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649111"/>
            <a:ext cx="1478756" cy="10332156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649111"/>
            <a:ext cx="4350544" cy="10332156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32F68C-6DF7-4A83-8F65-077F4E3352A2}" type="datetimeFigureOut">
              <a:rPr lang="en-GB" smtClean="0"/>
              <a:t>06/07/2026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EFB206-585A-4410-8474-2BED7FA4C8B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607407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32F68C-6DF7-4A83-8F65-077F4E3352A2}" type="datetimeFigureOut">
              <a:rPr lang="en-GB" smtClean="0"/>
              <a:t>06/07/2026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EFB206-585A-4410-8474-2BED7FA4C8B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139612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3039537"/>
            <a:ext cx="5915025" cy="5071532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8159048"/>
            <a:ext cx="5915025" cy="2666999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82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82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32F68C-6DF7-4A83-8F65-077F4E3352A2}" type="datetimeFigureOut">
              <a:rPr lang="en-GB" smtClean="0"/>
              <a:t>06/07/2026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EFB206-585A-4410-8474-2BED7FA4C8B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781065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3245556"/>
            <a:ext cx="2914650" cy="7735712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3245556"/>
            <a:ext cx="2914650" cy="7735712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32F68C-6DF7-4A83-8F65-077F4E3352A2}" type="datetimeFigureOut">
              <a:rPr lang="en-GB" smtClean="0"/>
              <a:t>06/07/2026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EFB206-585A-4410-8474-2BED7FA4C8B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903523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49114"/>
            <a:ext cx="5915025" cy="2356556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988734"/>
            <a:ext cx="2901255" cy="146473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4453467"/>
            <a:ext cx="2901255" cy="6550379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988734"/>
            <a:ext cx="2915543" cy="146473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4453467"/>
            <a:ext cx="2915543" cy="6550379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32F68C-6DF7-4A83-8F65-077F4E3352A2}" type="datetimeFigureOut">
              <a:rPr lang="en-GB" smtClean="0"/>
              <a:t>06/07/2026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EFB206-585A-4410-8474-2BED7FA4C8B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166089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32F68C-6DF7-4A83-8F65-077F4E3352A2}" type="datetimeFigureOut">
              <a:rPr lang="en-GB" smtClean="0"/>
              <a:t>06/07/2026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EFB206-585A-4410-8474-2BED7FA4C8B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900611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32F68C-6DF7-4A83-8F65-077F4E3352A2}" type="datetimeFigureOut">
              <a:rPr lang="en-GB" smtClean="0"/>
              <a:t>06/07/2026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EFB206-585A-4410-8474-2BED7FA4C8B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807823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812800"/>
            <a:ext cx="2211884" cy="28448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755425"/>
            <a:ext cx="3471863" cy="8664222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3657600"/>
            <a:ext cx="2211884" cy="6776156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32F68C-6DF7-4A83-8F65-077F4E3352A2}" type="datetimeFigureOut">
              <a:rPr lang="en-GB" smtClean="0"/>
              <a:t>06/07/2026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EFB206-585A-4410-8474-2BED7FA4C8B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925544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812800"/>
            <a:ext cx="2211884" cy="28448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755425"/>
            <a:ext cx="3471863" cy="8664222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3657600"/>
            <a:ext cx="2211884" cy="6776156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32F68C-6DF7-4A83-8F65-077F4E3352A2}" type="datetimeFigureOut">
              <a:rPr lang="en-GB" smtClean="0"/>
              <a:t>06/07/2026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EFB206-585A-4410-8474-2BED7FA4C8B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095803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649114"/>
            <a:ext cx="5915025" cy="235655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3245556"/>
            <a:ext cx="5915025" cy="773571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11300181"/>
            <a:ext cx="1543050" cy="64911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7A32F68C-6DF7-4A83-8F65-077F4E3352A2}" type="datetimeFigureOut">
              <a:rPr lang="en-GB" smtClean="0"/>
              <a:t>06/07/2026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11300181"/>
            <a:ext cx="2314575" cy="64911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11300181"/>
            <a:ext cx="1543050" cy="64911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1EFB206-585A-4410-8474-2BED7FA4C8B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611990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4971188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screenshot of a computer screen&#10;&#10;AI-generated content may be incorrect.">
            <a:extLst>
              <a:ext uri="{FF2B5EF4-FFF2-40B4-BE49-F238E27FC236}">
                <a16:creationId xmlns:a16="http://schemas.microsoft.com/office/drawing/2014/main" id="{AC812302-E785-1CA3-2542-981B5E01E83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960" y="783208"/>
            <a:ext cx="6329493" cy="99120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506955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Them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16</TotalTime>
  <Words>0</Words>
  <Application>Microsoft Office PowerPoint</Application>
  <PresentationFormat>Widescreen</PresentationFormat>
  <Paragraphs>0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6" baseType="lpstr">
      <vt:lpstr>Aptos</vt:lpstr>
      <vt:lpstr>Aptos Display</vt:lpstr>
      <vt:lpstr>Arial</vt:lpstr>
      <vt:lpstr>Office Theme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Brailsford Helen (R0A) Manchester University NHS Foundation Trust</dc:creator>
  <cp:lastModifiedBy>Brailsford Helen (R0A) Manchester University NHS Foundation Trust</cp:lastModifiedBy>
  <cp:revision>1</cp:revision>
  <dcterms:created xsi:type="dcterms:W3CDTF">2026-07-06T19:16:29Z</dcterms:created>
  <dcterms:modified xsi:type="dcterms:W3CDTF">2026-07-06T19:32:51Z</dcterms:modified>
</cp:coreProperties>
</file>